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9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401" r:id="rId13"/>
    <p:sldId id="397" r:id="rId14"/>
    <p:sldId id="400" r:id="rId15"/>
    <p:sldId id="405" r:id="rId16"/>
    <p:sldId id="403" r:id="rId17"/>
    <p:sldId id="402" r:id="rId18"/>
    <p:sldId id="407" r:id="rId19"/>
    <p:sldId id="408" r:id="rId20"/>
    <p:sldId id="399" r:id="rId21"/>
    <p:sldId id="410" r:id="rId22"/>
    <p:sldId id="409" r:id="rId23"/>
    <p:sldId id="398" r:id="rId24"/>
    <p:sldId id="411" r:id="rId25"/>
    <p:sldId id="412" r:id="rId26"/>
    <p:sldId id="406" r:id="rId27"/>
    <p:sldId id="396" r:id="rId28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143" d="100"/>
          <a:sy n="143" d="100"/>
        </p:scale>
        <p:origin x="1613" y="125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code/Topic2_mostofR4u.Rmd" TargetMode="External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"./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617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 somewhat simpler file focusing on the key commands you need to get going is </a:t>
            </a:r>
            <a:r>
              <a:rPr lang="en-GB" sz="2000" dirty="0">
                <a:hlinkClick r:id="rId3"/>
              </a:rPr>
              <a:t>here</a:t>
            </a:r>
            <a:r>
              <a:rPr lang="en-GB" sz="2000" dirty="0"/>
              <a:t>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</a:t>
                </a:r>
                <a:r>
                  <a:rPr lang="en-GB" sz="28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8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247946"/>
              </a:xfrm>
              <a:prstGeom prst="rect">
                <a:avLst/>
              </a:prstGeom>
              <a:blipFill>
                <a:blip r:embed="rId2"/>
                <a:stretch>
                  <a:fillRect l="-1276" t="-10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9239205" y="3822376"/>
            <a:ext cx="3767183" cy="1110900"/>
          </a:xfrm>
          <a:prstGeom prst="wedgeRoundRectCallout">
            <a:avLst>
              <a:gd name="adj1" fmla="val -54628"/>
              <a:gd name="adj2" fmla="val -209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It’s a good exercise to try to do this if you are used to calculus and algebra but I don’t expect this from you in any assessment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/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For given guesses of the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1600" dirty="0"/>
                  <a:t>’s, compute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</m:acc>
                      </m:e>
                      <m:sub>
                        <m:r>
                          <a:rPr lang="en-GB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, square them and sum (sum of squares). Try many guesses, take the one with smallest (least) sum of squares </a:t>
                </a:r>
              </a:p>
            </p:txBody>
          </p:sp>
        </mc:Choice>
        <mc:Fallback xmlns="">
          <p:sp>
            <p:nvSpPr>
              <p:cNvPr id="5" name="Speech Bubble: Rectangle with Corners Rounded 4">
                <a:extLst>
                  <a:ext uri="{FF2B5EF4-FFF2-40B4-BE49-F238E27FC236}">
                    <a16:creationId xmlns:a16="http://schemas.microsoft.com/office/drawing/2014/main" id="{78B56A54-96B0-4B2E-AEA9-9C52424C0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122" y="3028707"/>
                <a:ext cx="7231742" cy="636596"/>
              </a:xfrm>
              <a:prstGeom prst="wedgeRoundRectCallout">
                <a:avLst>
                  <a:gd name="adj1" fmla="val -17955"/>
                  <a:gd name="adj2" fmla="val -98313"/>
                  <a:gd name="adj3" fmla="val 16667"/>
                </a:avLst>
              </a:prstGeom>
              <a:blipFill>
                <a:blip r:embed="rId3"/>
                <a:stretch>
                  <a:fillRect b="-50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Increasingly  used in business and media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1817225"/>
            <a:ext cx="4641732" cy="51035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1BC1EA-B308-4EC8-A7CB-6F03D90D7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331" y="1817225"/>
            <a:ext cx="7789708" cy="278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</TotalTime>
  <Words>1523</Words>
  <Application>Microsoft Office PowerPoint</Application>
  <PresentationFormat>Custom</PresentationFormat>
  <Paragraphs>277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MeRrrrrging</vt:lpstr>
      <vt:lpstr>Takeaways</vt:lpstr>
      <vt:lpstr>Functions</vt:lpstr>
      <vt:lpstr>Defining a function</vt:lpstr>
      <vt:lpstr>Calling functions</vt:lpstr>
      <vt:lpstr>Loops</vt:lpstr>
      <vt:lpstr>Projects and Folders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Martin, Ralf</cp:lastModifiedBy>
  <cp:revision>184</cp:revision>
  <dcterms:created xsi:type="dcterms:W3CDTF">2020-09-13T09:08:16Z</dcterms:created>
  <dcterms:modified xsi:type="dcterms:W3CDTF">2021-11-23T17:46:47Z</dcterms:modified>
</cp:coreProperties>
</file>